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64" r:id="rId3"/>
    <p:sldId id="265" r:id="rId4"/>
    <p:sldId id="266" r:id="rId5"/>
    <p:sldId id="267" r:id="rId6"/>
    <p:sldId id="281" r:id="rId7"/>
    <p:sldId id="268" r:id="rId8"/>
    <p:sldId id="269" r:id="rId9"/>
    <p:sldId id="271" r:id="rId10"/>
    <p:sldId id="282" r:id="rId11"/>
    <p:sldId id="283" r:id="rId12"/>
    <p:sldId id="284" r:id="rId13"/>
    <p:sldId id="270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</p:sldIdLst>
  <p:sldSz cx="12192000" cy="6858000"/>
  <p:notesSz cx="6858000" cy="9144000"/>
  <p:defaultTextStyle>
    <a:defPPr>
      <a:defRPr lang="en-JP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600"/>
    <a:srgbClr val="1A1A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6405"/>
  </p:normalViewPr>
  <p:slideViewPr>
    <p:cSldViewPr snapToGrid="0" snapToObjects="1">
      <p:cViewPr varScale="1">
        <p:scale>
          <a:sx n="104" d="100"/>
          <a:sy n="104" d="100"/>
        </p:scale>
        <p:origin x="232" y="7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9" d="100"/>
          <a:sy n="99" d="100"/>
        </p:scale>
        <p:origin x="427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AC8307D-F5A0-4C44-A2B2-11E09BAD7F0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JP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135D4A-3A28-E248-AF94-086EB14713E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CD3A57-3C66-F146-836B-2EA659552D7D}" type="datetimeFigureOut">
              <a:rPr lang="en-JP" smtClean="0"/>
              <a:t>2020/04/20</a:t>
            </a:fld>
            <a:endParaRPr lang="en-JP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1B3D13-C84C-BA44-83B9-11831F74C96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JP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991649-8444-C94B-B33F-D4D1B612877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9979FE-1154-C344-9015-83F6C7A10C58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8365304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JP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843E6E-23B1-8246-A552-FF65F13B4507}" type="datetimeFigureOut">
              <a:rPr lang="en-JP" smtClean="0"/>
              <a:t>2020/04/20</a:t>
            </a:fld>
            <a:endParaRPr lang="en-JP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JP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JP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49E2BA-D87E-A84D-B8DE-DCD202B2E202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258762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tif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532636D-6C90-F949-A334-75839E1C3A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39999" y="190717"/>
            <a:ext cx="1512000" cy="144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8BFD72-25F4-E142-BA3C-2DC670FAD8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noProof="0"/>
              <a:t>マスター タイトルの書式設定</a:t>
            </a:r>
            <a:endParaRPr lang="ja-JP" altLang="en-JP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AC708C-99DC-C048-859A-ECFAF0BDB6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F84CD2-C4B5-A147-B508-4CA4665B1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2939A-3D07-2F42-901C-6A530DC9478A}" type="datetime1">
              <a:rPr lang="en-US" smtClean="0"/>
              <a:t>4/20/20</a:t>
            </a:fld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301D43-BEB5-5947-B5F8-0A18C53FE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90962-CE9A-2A41-A43E-2C8FD03A0A4B}" type="slidenum">
              <a:rPr lang="en-JP" smtClean="0"/>
              <a:t>‹#›</a:t>
            </a:fld>
            <a:endParaRPr lang="en-JP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2B0ADA-0355-3D45-B85E-AE3C91CEF3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4628" y="6379283"/>
            <a:ext cx="1682743" cy="28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8A0380-267F-594E-A680-C818A55FCF1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01412" y="6181475"/>
            <a:ext cx="3189176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777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AE06A73-DFD8-C44A-B81E-C89F0F4D259D}"/>
              </a:ext>
            </a:extLst>
          </p:cNvPr>
          <p:cNvSpPr/>
          <p:nvPr userDrawn="1"/>
        </p:nvSpPr>
        <p:spPr>
          <a:xfrm>
            <a:off x="-8400" y="6214912"/>
            <a:ext cx="12200400" cy="648000"/>
          </a:xfrm>
          <a:prstGeom prst="rect">
            <a:avLst/>
          </a:prstGeom>
          <a:solidFill>
            <a:srgbClr val="1A1A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E809B7-A4D6-2F45-9155-6A6C29D2D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JP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AE6AB9-22DC-2C48-9B27-7D4D9EF9DD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E6B838-5782-8B4A-B1D6-C484DDBF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C52A593-76D6-ED48-B799-4C6DF82E1F8F}" type="datetime1">
              <a:rPr lang="en-US" smtClean="0"/>
              <a:t>4/20/20</a:t>
            </a:fld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3EFE53-5679-9744-B12E-9801718F0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2790962-CE9A-2A41-A43E-2C8FD03A0A4B}" type="slidenum">
              <a:rPr lang="en-JP" smtClean="0"/>
              <a:pPr/>
              <a:t>‹#›</a:t>
            </a:fld>
            <a:endParaRPr lang="en-JP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0D7784-C9E9-AE48-875A-F8F6A9FDE5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4628" y="6379283"/>
            <a:ext cx="1682743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355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FF4990B-366D-7B44-AE3F-404BD76FB7B6}"/>
              </a:ext>
            </a:extLst>
          </p:cNvPr>
          <p:cNvSpPr/>
          <p:nvPr userDrawn="1"/>
        </p:nvSpPr>
        <p:spPr>
          <a:xfrm>
            <a:off x="-8400" y="6214912"/>
            <a:ext cx="12200400" cy="648000"/>
          </a:xfrm>
          <a:prstGeom prst="rect">
            <a:avLst/>
          </a:prstGeom>
          <a:solidFill>
            <a:srgbClr val="1A1A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7D8273FC-2DE6-3C4A-85C8-0C5FBEF6B9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JP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AF7C81-4019-5D49-8349-D89F062CE8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B19943-A382-F84D-826E-53A3D8C94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CFDDB50-91F4-D84B-8038-22A2CE6BE1A9}" type="datetime1">
              <a:rPr lang="en-US" smtClean="0"/>
              <a:t>4/20/20</a:t>
            </a:fld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E70A6-8FAC-7647-AE12-CC84AF417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2790962-CE9A-2A41-A43E-2C8FD03A0A4B}" type="slidenum">
              <a:rPr lang="en-JP" smtClean="0"/>
              <a:pPr/>
              <a:t>‹#›</a:t>
            </a:fld>
            <a:endParaRPr lang="en-JP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80E615-152E-7F44-9149-7F0C1EA473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4628" y="6379283"/>
            <a:ext cx="1682743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03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2D5C52E-0E5C-384F-AAEE-F1787DC58663}"/>
              </a:ext>
            </a:extLst>
          </p:cNvPr>
          <p:cNvSpPr/>
          <p:nvPr userDrawn="1"/>
        </p:nvSpPr>
        <p:spPr>
          <a:xfrm>
            <a:off x="-8400" y="-29594"/>
            <a:ext cx="12200400" cy="1817270"/>
          </a:xfrm>
          <a:prstGeom prst="rect">
            <a:avLst/>
          </a:prstGeom>
          <a:solidFill>
            <a:srgbClr val="1A1A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8EA808-93D4-8A42-B6D3-239E7B64A452}"/>
              </a:ext>
            </a:extLst>
          </p:cNvPr>
          <p:cNvSpPr/>
          <p:nvPr userDrawn="1"/>
        </p:nvSpPr>
        <p:spPr>
          <a:xfrm>
            <a:off x="-8400" y="6214912"/>
            <a:ext cx="12200400" cy="648000"/>
          </a:xfrm>
          <a:prstGeom prst="rect">
            <a:avLst/>
          </a:prstGeom>
          <a:solidFill>
            <a:srgbClr val="1A1A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1B50C6-FBC1-F142-9F4D-379E9B193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JP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FBC28-2CC0-924A-8BD8-563B203744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B8A2C0-69F4-234A-A990-9B867E311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9545FAE-7A12-2949-B54B-9D8790011D8A}" type="datetime1">
              <a:rPr lang="en-US" smtClean="0"/>
              <a:t>4/20/20</a:t>
            </a:fld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D54F03-11DF-1544-9654-4EAAC0684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2790962-CE9A-2A41-A43E-2C8FD03A0A4B}" type="slidenum">
              <a:rPr lang="en-JP" smtClean="0"/>
              <a:pPr/>
              <a:t>‹#›</a:t>
            </a:fld>
            <a:endParaRPr lang="en-JP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0E4DBE-BDF2-8040-8ADC-FEAFC9DAB4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4628" y="6379283"/>
            <a:ext cx="1682743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85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E7789-2ABF-6B45-81C0-44FE77CD9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JP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7C7410-C804-594F-B38E-DC902A0A88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EE302D-CBC5-7C4A-8799-592AB9B19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2399B-4E54-D244-98D4-D575EDFB44D2}" type="datetime1">
              <a:rPr lang="en-US" smtClean="0"/>
              <a:t>4/20/20</a:t>
            </a:fld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70800-4DD4-8F41-B531-DEAB4EF5E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90962-CE9A-2A41-A43E-2C8FD03A0A4B}" type="slidenum">
              <a:rPr lang="en-JP" smtClean="0"/>
              <a:t>‹#›</a:t>
            </a:fld>
            <a:endParaRPr lang="en-JP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764C9F-CF78-584F-BB32-D3D7C1575D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4628" y="6379283"/>
            <a:ext cx="1682743" cy="28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C2FEA0-9B50-6F40-BF36-8597A614F2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01412" y="6181475"/>
            <a:ext cx="3189176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454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75D86F2-2E7B-254A-A873-844CB2A69697}"/>
              </a:ext>
            </a:extLst>
          </p:cNvPr>
          <p:cNvSpPr/>
          <p:nvPr userDrawn="1"/>
        </p:nvSpPr>
        <p:spPr>
          <a:xfrm>
            <a:off x="-8400" y="-29594"/>
            <a:ext cx="12200400" cy="1817270"/>
          </a:xfrm>
          <a:prstGeom prst="rect">
            <a:avLst/>
          </a:prstGeom>
          <a:solidFill>
            <a:srgbClr val="1A1A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73F557-7F58-264D-8F78-6239F097AEB6}"/>
              </a:ext>
            </a:extLst>
          </p:cNvPr>
          <p:cNvSpPr/>
          <p:nvPr userDrawn="1"/>
        </p:nvSpPr>
        <p:spPr>
          <a:xfrm>
            <a:off x="-8400" y="6214912"/>
            <a:ext cx="12200400" cy="648000"/>
          </a:xfrm>
          <a:prstGeom prst="rect">
            <a:avLst/>
          </a:prstGeom>
          <a:solidFill>
            <a:srgbClr val="1A1A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ADBB57-454B-0B47-8A55-C355DCBBF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JP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975BA5-6C5B-C64A-A803-095D03E4AB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JP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FB0B16-520A-634D-8575-2D18B44416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JP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E45084-DC80-1E45-A4E4-F7CC8DEE4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807999-A529-C441-BA92-8CF209425B5D}" type="datetime1">
              <a:rPr lang="en-US" smtClean="0"/>
              <a:t>4/20/20</a:t>
            </a:fld>
            <a:endParaRPr lang="en-JP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325293-C4A2-8044-9CDF-B2BC277FA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2790962-CE9A-2A41-A43E-2C8FD03A0A4B}" type="slidenum">
              <a:rPr lang="en-JP" smtClean="0"/>
              <a:pPr/>
              <a:t>‹#›</a:t>
            </a:fld>
            <a:endParaRPr lang="en-JP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C0F0CF-9AF1-0A44-AD84-615032DA99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4628" y="6379283"/>
            <a:ext cx="1682743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881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E06A364-5374-C04E-8BA2-50C8E8E554D9}"/>
              </a:ext>
            </a:extLst>
          </p:cNvPr>
          <p:cNvSpPr/>
          <p:nvPr userDrawn="1"/>
        </p:nvSpPr>
        <p:spPr>
          <a:xfrm>
            <a:off x="-8400" y="-29594"/>
            <a:ext cx="12200400" cy="1817270"/>
          </a:xfrm>
          <a:prstGeom prst="rect">
            <a:avLst/>
          </a:prstGeom>
          <a:solidFill>
            <a:srgbClr val="1A1A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A8B469E-EF01-CE43-AB61-509F24F0911B}"/>
              </a:ext>
            </a:extLst>
          </p:cNvPr>
          <p:cNvSpPr/>
          <p:nvPr userDrawn="1"/>
        </p:nvSpPr>
        <p:spPr>
          <a:xfrm>
            <a:off x="-8400" y="6214912"/>
            <a:ext cx="12200400" cy="648000"/>
          </a:xfrm>
          <a:prstGeom prst="rect">
            <a:avLst/>
          </a:prstGeom>
          <a:solidFill>
            <a:srgbClr val="1A1A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7D2880-F933-BD40-9677-A0DF9090B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JP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6531FD-2D8D-9445-8CBD-1498297CFF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C90FDD-697D-1F48-A139-A890373E6D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JP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AE66C8-F909-4749-B3D4-A2C103214C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E6D177-0C24-F049-90EB-FD35DDD907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JP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0AB3B2-A4CC-C544-AA18-BAD6D5596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234049-397B-2A4B-9B14-81F5D9AB3C3D}" type="datetime1">
              <a:rPr lang="en-US" smtClean="0"/>
              <a:t>4/20/20</a:t>
            </a:fld>
            <a:endParaRPr lang="en-JP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550BE2-D29E-BD4F-AE26-4A37CF955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2790962-CE9A-2A41-A43E-2C8FD03A0A4B}" type="slidenum">
              <a:rPr lang="en-JP" smtClean="0"/>
              <a:pPr/>
              <a:t>‹#›</a:t>
            </a:fld>
            <a:endParaRPr lang="en-JP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B1CD428-9CBF-D546-9FB7-74143AD9E3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4628" y="6379283"/>
            <a:ext cx="1682743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352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5124410-A401-B14E-AFF0-742724CCAC60}"/>
              </a:ext>
            </a:extLst>
          </p:cNvPr>
          <p:cNvSpPr/>
          <p:nvPr userDrawn="1"/>
        </p:nvSpPr>
        <p:spPr>
          <a:xfrm>
            <a:off x="-8400" y="-29594"/>
            <a:ext cx="12200400" cy="1817270"/>
          </a:xfrm>
          <a:prstGeom prst="rect">
            <a:avLst/>
          </a:prstGeom>
          <a:solidFill>
            <a:srgbClr val="1A1A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F464F1-B614-374F-80B2-08E080A25553}"/>
              </a:ext>
            </a:extLst>
          </p:cNvPr>
          <p:cNvSpPr/>
          <p:nvPr userDrawn="1"/>
        </p:nvSpPr>
        <p:spPr>
          <a:xfrm>
            <a:off x="-8400" y="6214912"/>
            <a:ext cx="12200400" cy="648000"/>
          </a:xfrm>
          <a:prstGeom prst="rect">
            <a:avLst/>
          </a:prstGeom>
          <a:solidFill>
            <a:srgbClr val="1A1A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52B276-4F97-DC4C-A787-B901C26DC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JP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D38E9E-8520-474D-AADE-637FD2AAE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9491E91-2B66-A646-ABAB-9FAE02B4AC91}" type="datetime1">
              <a:rPr lang="en-US" smtClean="0"/>
              <a:t>4/20/20</a:t>
            </a:fld>
            <a:endParaRPr lang="en-JP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81B9A4-B411-A64C-B027-65C075F28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2790962-CE9A-2A41-A43E-2C8FD03A0A4B}" type="slidenum">
              <a:rPr lang="en-JP" smtClean="0"/>
              <a:pPr/>
              <a:t>‹#›</a:t>
            </a:fld>
            <a:endParaRPr lang="en-JP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A1510A-9216-574F-850D-C292E21314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4628" y="6379283"/>
            <a:ext cx="1682743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227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94AD50D-456C-C84D-B164-367D5719D3E6}"/>
              </a:ext>
            </a:extLst>
          </p:cNvPr>
          <p:cNvSpPr/>
          <p:nvPr userDrawn="1"/>
        </p:nvSpPr>
        <p:spPr>
          <a:xfrm>
            <a:off x="-8400" y="6214912"/>
            <a:ext cx="12200400" cy="648000"/>
          </a:xfrm>
          <a:prstGeom prst="rect">
            <a:avLst/>
          </a:prstGeom>
          <a:solidFill>
            <a:srgbClr val="1A1A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05E9B3-B63C-1749-B72F-F229220A5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BD656A-66F3-1B40-BFC8-2EBC078F4CD3}" type="datetime1">
              <a:rPr lang="en-US" smtClean="0"/>
              <a:t>4/20/20</a:t>
            </a:fld>
            <a:endParaRPr lang="en-JP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26B4B5-CABA-CB41-BDAA-30F6CCC4C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2790962-CE9A-2A41-A43E-2C8FD03A0A4B}" type="slidenum">
              <a:rPr lang="en-JP" smtClean="0"/>
              <a:pPr/>
              <a:t>‹#›</a:t>
            </a:fld>
            <a:endParaRPr lang="en-JP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1074E0-C930-B141-A991-B3A77F5CE0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4628" y="6379283"/>
            <a:ext cx="1682743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871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DD9391D-9E05-4245-A676-B0D44E018648}"/>
              </a:ext>
            </a:extLst>
          </p:cNvPr>
          <p:cNvSpPr/>
          <p:nvPr userDrawn="1"/>
        </p:nvSpPr>
        <p:spPr>
          <a:xfrm>
            <a:off x="-8400" y="6214912"/>
            <a:ext cx="12200400" cy="648000"/>
          </a:xfrm>
          <a:prstGeom prst="rect">
            <a:avLst/>
          </a:prstGeom>
          <a:solidFill>
            <a:srgbClr val="1A1A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395502-D9F9-4D46-8DB5-C2023B08E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JP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EE4A4-95F4-3F49-8654-C91393E49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JP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F702C2-8B99-6A4C-A0B3-048987916E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2C5D5-7B68-C240-B7EC-D0CEFDF8D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05B36F2-E773-6D46-AE3C-1B20D9CB3080}" type="datetime1">
              <a:rPr lang="en-US" smtClean="0"/>
              <a:t>4/20/20</a:t>
            </a:fld>
            <a:endParaRPr lang="en-JP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A5CDE6-A461-EE4F-B9B4-8D9704162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2790962-CE9A-2A41-A43E-2C8FD03A0A4B}" type="slidenum">
              <a:rPr lang="en-JP" smtClean="0"/>
              <a:pPr/>
              <a:t>‹#›</a:t>
            </a:fld>
            <a:endParaRPr lang="en-JP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967C01-BEED-B947-838D-A35807B9B7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4628" y="6379283"/>
            <a:ext cx="1682743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487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65F6321-F2FA-DC49-9824-CAFC8CCFA241}"/>
              </a:ext>
            </a:extLst>
          </p:cNvPr>
          <p:cNvSpPr/>
          <p:nvPr userDrawn="1"/>
        </p:nvSpPr>
        <p:spPr>
          <a:xfrm>
            <a:off x="-8400" y="6214912"/>
            <a:ext cx="12200400" cy="648000"/>
          </a:xfrm>
          <a:prstGeom prst="rect">
            <a:avLst/>
          </a:prstGeom>
          <a:solidFill>
            <a:srgbClr val="1A1A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399B0E-9929-AF44-8994-EA2956982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JP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5CE214-8C36-1145-8FC3-BD6B4DBB2C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JP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01E0A1-238B-0D4A-8EF2-C19FEDE085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5E4945-097E-5E4E-AEED-77ABDDB2C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F9963DD-B7E6-ED44-A129-E830F8CD5558}" type="datetime1">
              <a:rPr lang="en-US" smtClean="0"/>
              <a:t>4/20/20</a:t>
            </a:fld>
            <a:endParaRPr lang="en-JP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479E3F-C15F-3548-9C80-FAEB01D2D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2790962-CE9A-2A41-A43E-2C8FD03A0A4B}" type="slidenum">
              <a:rPr lang="en-JP" smtClean="0"/>
              <a:pPr/>
              <a:t>‹#›</a:t>
            </a:fld>
            <a:endParaRPr lang="en-JP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F4C567-0658-664A-A4A8-F79EE487D8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4628" y="6379283"/>
            <a:ext cx="1682743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875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E4C111-8DEA-B043-B4B3-219FB01B9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JP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3BFFCD-2135-C14B-B52B-245329B8C0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noProof="0"/>
              <a:t>マスター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91EB3C-B310-104D-B01A-3FA902673B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35213D-37FD-474E-8328-358C6AA6EA3C}" type="datetime1">
              <a:rPr lang="en-US" smtClean="0"/>
              <a:t>4/20/20</a:t>
            </a:fld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21A058-3128-B94B-8774-D8485D3A0F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790962-CE9A-2A41-A43E-2C8FD03A0A4B}" type="slidenum">
              <a:rPr lang="en-JP" smtClean="0"/>
              <a:t>‹#›</a:t>
            </a:fld>
            <a:endParaRPr lang="en-JP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F7C4B4-C0DC-D147-BF7C-683B2FF28EA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4628" y="6379283"/>
            <a:ext cx="1682743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661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BAD1AD1-8463-5345-94E1-D6D220A4AB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dirty="0"/>
              <a:t>Google Classroom</a:t>
            </a:r>
            <a:r>
              <a:rPr kumimoji="1" lang="ja-JP" altLang="en-US"/>
              <a:t>の利用例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4F53732A-54DF-5A48-89A6-34C00287C45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anchor="ctr"/>
          <a:lstStyle/>
          <a:p>
            <a:r>
              <a:rPr lang="ja-JP" altLang="en-US"/>
              <a:t>遠隔授業</a:t>
            </a:r>
            <a:r>
              <a:rPr lang="en-US" altLang="ja-JP" dirty="0"/>
              <a:t>WG</a:t>
            </a:r>
            <a:endParaRPr kumimoji="1" lang="ja-JP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4D2CB5-3A61-1743-9853-B77184320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90962-CE9A-2A41-A43E-2C8FD03A0A4B}" type="slidenum">
              <a:rPr lang="en-JP" smtClean="0"/>
              <a:t>1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380862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8652513-9362-8245-BFA8-D0BE41D1B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トピックを追加して整理できます</a:t>
            </a:r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B1F6D7E3-297E-8B4C-BAD3-CBD074DA9A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5275" y="1825625"/>
            <a:ext cx="6741450" cy="435133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8D31E6-C79F-9343-89F2-DB5126F51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90962-CE9A-2A41-A43E-2C8FD03A0A4B}" type="slidenum">
              <a:rPr lang="en-JP" smtClean="0"/>
              <a:pPr/>
              <a:t>10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9639127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B6A1D23-2717-CF4B-B7DC-3960F6084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簡単な練習授業を作ってみました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310B2C37-B2DE-DC45-B989-A4D3323799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5275" y="1825625"/>
            <a:ext cx="6741450" cy="435133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136A1A-DF8A-CA47-B166-E4150152F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90962-CE9A-2A41-A43E-2C8FD03A0A4B}" type="slidenum">
              <a:rPr lang="en-JP" smtClean="0"/>
              <a:pPr/>
              <a:t>11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0003018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24429FC-1D4F-C449-9FE8-7AEF8B74E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ビデオを見せてコンテンツを読ませます</a:t>
            </a:r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07972C8E-C2EF-8349-8424-BEC5385BFD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5275" y="1825625"/>
            <a:ext cx="6741450" cy="435133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5468F9B-3465-DA4A-AAB4-747FAE326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90962-CE9A-2A41-A43E-2C8FD03A0A4B}" type="slidenum">
              <a:rPr lang="en-JP" smtClean="0"/>
              <a:pPr/>
              <a:t>12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9525920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DC11A1A-BD51-4943-9B00-DB81D9935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授業は</a:t>
            </a:r>
            <a:r>
              <a:rPr kumimoji="1" lang="en-US" altLang="ja-JP" dirty="0"/>
              <a:t>Google Drive</a:t>
            </a:r>
            <a:r>
              <a:rPr kumimoji="1" lang="ja-JP" altLang="en-US"/>
              <a:t>も参照できます</a:t>
            </a:r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F28E1966-F082-DC41-9E00-C636E14B79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5275" y="1825625"/>
            <a:ext cx="6741450" cy="4351338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5E10D65-AA03-2D48-AFB6-49EF5479DE66}"/>
              </a:ext>
            </a:extLst>
          </p:cNvPr>
          <p:cNvSpPr txBox="1"/>
          <p:nvPr/>
        </p:nvSpPr>
        <p:spPr>
          <a:xfrm>
            <a:off x="9679021" y="2354094"/>
            <a:ext cx="232082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自分の</a:t>
            </a:r>
            <a:r>
              <a:rPr kumimoji="1" lang="en-US" altLang="ja-JP" dirty="0"/>
              <a:t>Google Drive</a:t>
            </a:r>
            <a:r>
              <a:rPr kumimoji="1" lang="ja-JP" altLang="en-US"/>
              <a:t>の</a:t>
            </a:r>
            <a:endParaRPr kumimoji="1" lang="en-US" altLang="ja-JP" dirty="0"/>
          </a:p>
          <a:p>
            <a:r>
              <a:rPr kumimoji="1" lang="ja-JP" altLang="en-US"/>
              <a:t>中に</a:t>
            </a:r>
            <a:r>
              <a:rPr kumimoji="1" lang="en-US" altLang="ja-JP" dirty="0"/>
              <a:t>Classroom</a:t>
            </a:r>
            <a:r>
              <a:rPr kumimoji="1" lang="ja-JP" altLang="en-US"/>
              <a:t>用の</a:t>
            </a:r>
            <a:endParaRPr kumimoji="1" lang="en-US" altLang="ja-JP" dirty="0"/>
          </a:p>
          <a:p>
            <a:r>
              <a:rPr kumimoji="1" lang="ja-JP" altLang="en-US"/>
              <a:t>フォルダが自動的に</a:t>
            </a:r>
            <a:endParaRPr kumimoji="1" lang="en-US" altLang="ja-JP" dirty="0"/>
          </a:p>
          <a:p>
            <a:r>
              <a:rPr kumimoji="1" lang="ja-JP" altLang="en-US"/>
              <a:t>作成されます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/>
              <a:t>クラス名で作られる</a:t>
            </a:r>
            <a:endParaRPr kumimoji="1" lang="en-US" altLang="ja-JP" dirty="0"/>
          </a:p>
          <a:p>
            <a:r>
              <a:rPr kumimoji="1" lang="ja-JP" altLang="en-US"/>
              <a:t>ので、年度やクラス</a:t>
            </a:r>
            <a:endParaRPr kumimoji="1" lang="en-US" altLang="ja-JP" dirty="0"/>
          </a:p>
          <a:p>
            <a:r>
              <a:rPr kumimoji="1" lang="ja-JP" altLang="en-US"/>
              <a:t>番号を付与すること</a:t>
            </a:r>
            <a:endParaRPr kumimoji="1" lang="en-US" altLang="ja-JP" dirty="0"/>
          </a:p>
          <a:p>
            <a:r>
              <a:rPr kumimoji="1" lang="ja-JP" altLang="en-US"/>
              <a:t>をお勧めします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33B802-2B39-7247-92E3-6F7E7D081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90962-CE9A-2A41-A43E-2C8FD03A0A4B}" type="slidenum">
              <a:rPr lang="en-JP" smtClean="0"/>
              <a:pPr/>
              <a:t>13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8690695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E8E3145-F4B7-7542-9931-1EA23EBD6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メンバーページで名簿が表示されます</a:t>
            </a:r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B1257E52-2070-2049-AC23-27F5048DD9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5275" y="1825625"/>
            <a:ext cx="6741450" cy="4351338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D00A67B-5F33-BF47-BDDA-75E6D46BD38E}"/>
              </a:ext>
            </a:extLst>
          </p:cNvPr>
          <p:cNvSpPr txBox="1"/>
          <p:nvPr/>
        </p:nvSpPr>
        <p:spPr>
          <a:xfrm>
            <a:off x="9251003" y="2373549"/>
            <a:ext cx="29546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メンバー一覧では生徒の、</a:t>
            </a:r>
            <a:endParaRPr kumimoji="1" lang="en-US" altLang="ja-JP" dirty="0"/>
          </a:p>
          <a:p>
            <a:r>
              <a:rPr kumimoji="1" lang="ja-JP" altLang="en-US"/>
              <a:t>授業ごとの取り組み状況、</a:t>
            </a:r>
            <a:endParaRPr kumimoji="1" lang="en-US" altLang="ja-JP" dirty="0"/>
          </a:p>
          <a:p>
            <a:r>
              <a:rPr kumimoji="1" lang="ja-JP" altLang="en-US"/>
              <a:t>また個々に連絡をとるため</a:t>
            </a:r>
            <a:endParaRPr kumimoji="1" lang="en-US" altLang="ja-JP" dirty="0"/>
          </a:p>
          <a:p>
            <a:r>
              <a:rPr kumimoji="1" lang="ja-JP" altLang="en-US"/>
              <a:t>のメール起草が可能です。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2C080C-F6C0-F04F-AF90-F1A26243B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90962-CE9A-2A41-A43E-2C8FD03A0A4B}" type="slidenum">
              <a:rPr lang="en-JP" smtClean="0"/>
              <a:pPr/>
              <a:t>14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2014479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BCDE40-C6A9-1F49-8E0B-87F3B4E9C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各自の進捗を確認できます</a:t>
            </a:r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99ABF625-145D-0642-89E6-F62543C353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5275" y="1825625"/>
            <a:ext cx="6741450" cy="4351338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B28FF4F-3707-7D4A-B32E-C541E7DCF2D7}"/>
              </a:ext>
            </a:extLst>
          </p:cNvPr>
          <p:cNvSpPr txBox="1"/>
          <p:nvPr/>
        </p:nvSpPr>
        <p:spPr>
          <a:xfrm>
            <a:off x="9237345" y="2413337"/>
            <a:ext cx="295465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この画面で生徒ごとに、</a:t>
            </a:r>
            <a:endParaRPr kumimoji="1" lang="en-US" altLang="ja-JP" dirty="0"/>
          </a:p>
          <a:p>
            <a:r>
              <a:rPr kumimoji="1" lang="ja-JP" altLang="en-US"/>
              <a:t>授業ごとの次のステータス</a:t>
            </a:r>
            <a:endParaRPr kumimoji="1" lang="en-US" altLang="ja-JP" dirty="0"/>
          </a:p>
          <a:p>
            <a:r>
              <a:rPr kumimoji="1" lang="ja-JP" altLang="en-US"/>
              <a:t>を確認できます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/>
              <a:t>・提出済み</a:t>
            </a:r>
            <a:endParaRPr kumimoji="1" lang="en-US" altLang="ja-JP" dirty="0"/>
          </a:p>
          <a:p>
            <a:r>
              <a:rPr kumimoji="1" lang="ja-JP" altLang="en-US"/>
              <a:t>・成績とともに返却済み</a:t>
            </a:r>
            <a:endParaRPr kumimoji="1" lang="en-US" altLang="ja-JP" dirty="0"/>
          </a:p>
          <a:p>
            <a:r>
              <a:rPr kumimoji="1" lang="ja-JP" altLang="en-US"/>
              <a:t>・未提出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E49FC0-49E8-DB4D-A52B-3733A8CEC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90962-CE9A-2A41-A43E-2C8FD03A0A4B}" type="slidenum">
              <a:rPr lang="en-JP" smtClean="0"/>
              <a:pPr/>
              <a:t>15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7322312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5F7D9D0-C6B0-CE46-9BED-D78FAF62A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採点ページで課題を採点します</a:t>
            </a:r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67AEA655-9EFB-D745-A336-5819E4562D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5275" y="1825625"/>
            <a:ext cx="6741450" cy="4351338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313BA00-E82A-7944-A4CA-0A4DD635D19C}"/>
              </a:ext>
            </a:extLst>
          </p:cNvPr>
          <p:cNvSpPr txBox="1"/>
          <p:nvPr/>
        </p:nvSpPr>
        <p:spPr>
          <a:xfrm>
            <a:off x="9679021" y="2354094"/>
            <a:ext cx="22621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採点はまだですが、</a:t>
            </a:r>
            <a:endParaRPr kumimoji="1" lang="en-US" altLang="ja-JP" dirty="0"/>
          </a:p>
          <a:p>
            <a:r>
              <a:rPr kumimoji="1" lang="ja-JP" altLang="en-US"/>
              <a:t>ビデオを参考にして</a:t>
            </a:r>
            <a:endParaRPr kumimoji="1" lang="en-US" altLang="ja-JP" dirty="0"/>
          </a:p>
          <a:p>
            <a:r>
              <a:rPr kumimoji="1" lang="ja-JP" altLang="en-US"/>
              <a:t>ください</a:t>
            </a:r>
          </a:p>
        </p:txBody>
      </p:sp>
      <p:sp>
        <p:nvSpPr>
          <p:cNvPr id="6" name="テキスト ボックス 4">
            <a:extLst>
              <a:ext uri="{FF2B5EF4-FFF2-40B4-BE49-F238E27FC236}">
                <a16:creationId xmlns:a16="http://schemas.microsoft.com/office/drawing/2014/main" id="{93D0EAE9-4A06-4542-AD1E-CBE02538EDD5}"/>
              </a:ext>
            </a:extLst>
          </p:cNvPr>
          <p:cNvSpPr txBox="1"/>
          <p:nvPr/>
        </p:nvSpPr>
        <p:spPr>
          <a:xfrm>
            <a:off x="0" y="2123262"/>
            <a:ext cx="295465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採点は、提出された</a:t>
            </a:r>
            <a:endParaRPr kumimoji="1" lang="en-US" altLang="ja-JP" dirty="0"/>
          </a:p>
          <a:p>
            <a:r>
              <a:rPr kumimoji="1" lang="ja-JP" altLang="en-US"/>
              <a:t>ファイルを閲覧しながら、</a:t>
            </a:r>
            <a:endParaRPr kumimoji="1" lang="en-US" altLang="ja-JP" dirty="0"/>
          </a:p>
          <a:p>
            <a:r>
              <a:rPr kumimoji="1" lang="ja-JP" altLang="en-US"/>
              <a:t>点数とコメントを入力</a:t>
            </a:r>
            <a:endParaRPr kumimoji="1" lang="en-US" altLang="ja-JP" dirty="0"/>
          </a:p>
          <a:p>
            <a:r>
              <a:rPr kumimoji="1" lang="ja-JP" altLang="en-US"/>
              <a:t>できます。ファイルの種類</a:t>
            </a:r>
            <a:endParaRPr kumimoji="1" lang="en-US" altLang="ja-JP" dirty="0"/>
          </a:p>
          <a:p>
            <a:r>
              <a:rPr kumimoji="1" lang="ja-JP" altLang="en-US"/>
              <a:t>によりますが、オンライン</a:t>
            </a:r>
            <a:endParaRPr kumimoji="1" lang="en-US" altLang="ja-JP" dirty="0"/>
          </a:p>
          <a:p>
            <a:r>
              <a:rPr kumimoji="1" lang="ja-JP" altLang="en-US"/>
              <a:t>やスクリーンで直接に、</a:t>
            </a:r>
            <a:endParaRPr kumimoji="1" lang="en-US" altLang="ja-JP" dirty="0"/>
          </a:p>
          <a:p>
            <a:r>
              <a:rPr kumimoji="1" lang="ja-JP" altLang="en-US"/>
              <a:t>コメントを入力できるもの</a:t>
            </a:r>
            <a:endParaRPr kumimoji="1" lang="en-US" altLang="ja-JP" dirty="0"/>
          </a:p>
          <a:p>
            <a:r>
              <a:rPr kumimoji="1" lang="ja-JP" altLang="en-US"/>
              <a:t>もあります</a:t>
            </a:r>
          </a:p>
        </p:txBody>
      </p:sp>
      <p:sp>
        <p:nvSpPr>
          <p:cNvPr id="7" name="テキスト ボックス 4">
            <a:extLst>
              <a:ext uri="{FF2B5EF4-FFF2-40B4-BE49-F238E27FC236}">
                <a16:creationId xmlns:a16="http://schemas.microsoft.com/office/drawing/2014/main" id="{4C8AF437-7B91-EA41-B560-EDAE0A631D5D}"/>
              </a:ext>
            </a:extLst>
          </p:cNvPr>
          <p:cNvSpPr txBox="1"/>
          <p:nvPr/>
        </p:nvSpPr>
        <p:spPr>
          <a:xfrm>
            <a:off x="0" y="4544557"/>
            <a:ext cx="31854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点数とコメントとコメント</a:t>
            </a:r>
            <a:endParaRPr kumimoji="1" lang="en-US" altLang="ja-JP" dirty="0"/>
          </a:p>
          <a:p>
            <a:r>
              <a:rPr kumimoji="1" lang="ja-JP" altLang="en-US"/>
              <a:t>記入済み成果物は、</a:t>
            </a:r>
            <a:endParaRPr kumimoji="1" lang="en-US" altLang="ja-JP" dirty="0"/>
          </a:p>
          <a:p>
            <a:r>
              <a:rPr kumimoji="1" lang="ja-JP" altLang="en-US"/>
              <a:t>教師が返却して初めて、</a:t>
            </a:r>
            <a:endParaRPr kumimoji="1" lang="en-US" altLang="ja-JP" dirty="0"/>
          </a:p>
          <a:p>
            <a:r>
              <a:rPr kumimoji="1" lang="ja-JP" altLang="en-US"/>
              <a:t>生徒本人のみに公開されます</a:t>
            </a:r>
            <a:endParaRPr kumimoji="1" lang="en-US" altLang="ja-JP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424989-4E8B-444B-916E-3FB7E226E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90962-CE9A-2A41-A43E-2C8FD03A0A4B}" type="slidenum">
              <a:rPr lang="en-JP" smtClean="0"/>
              <a:pPr/>
              <a:t>16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5618053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F5D3641-8AB2-7D4D-BF92-A64BD430B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クラスの詳細設定の画面です</a:t>
            </a:r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A5FD69A0-C21D-7B47-A334-57D22769D8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5275" y="1825625"/>
            <a:ext cx="6741450" cy="435133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4E1FCD-CB29-DD4D-A236-E6982EFBB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90962-CE9A-2A41-A43E-2C8FD03A0A4B}" type="slidenum">
              <a:rPr lang="en-JP" smtClean="0"/>
              <a:pPr/>
              <a:t>17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9889929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643DEBC-D82E-F247-83DE-C9D6ED13D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Hangouts Meet</a:t>
            </a:r>
            <a:r>
              <a:rPr kumimoji="1" lang="ja-JP" altLang="en-US"/>
              <a:t>も使えますが</a:t>
            </a:r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CCA57617-A105-8041-AB36-FE5D061CEF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5275" y="1825625"/>
            <a:ext cx="6741450" cy="4351338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8E4108F-9E04-7A43-A1D8-AEE255166066}"/>
              </a:ext>
            </a:extLst>
          </p:cNvPr>
          <p:cNvSpPr txBox="1"/>
          <p:nvPr/>
        </p:nvSpPr>
        <p:spPr>
          <a:xfrm>
            <a:off x="9387191" y="1955260"/>
            <a:ext cx="24929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Zoom</a:t>
            </a:r>
            <a:r>
              <a:rPr kumimoji="1" lang="ja-JP" altLang="en-US"/>
              <a:t>の方が</a:t>
            </a:r>
            <a:endParaRPr kumimoji="1" lang="en-US" altLang="ja-JP" dirty="0"/>
          </a:p>
          <a:p>
            <a:r>
              <a:rPr kumimoji="1" lang="ja-JP" altLang="en-US"/>
              <a:t>トラフィックが少ない</a:t>
            </a:r>
            <a:endParaRPr kumimoji="1" lang="en-US" altLang="ja-JP" dirty="0"/>
          </a:p>
          <a:p>
            <a:r>
              <a:rPr kumimoji="1" lang="ja-JP" altLang="en-US"/>
              <a:t>という調査があります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290791-BADF-0F4A-9BF6-CB494406D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90962-CE9A-2A41-A43E-2C8FD03A0A4B}" type="slidenum">
              <a:rPr lang="en-JP" smtClean="0"/>
              <a:pPr/>
              <a:t>18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3570294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1A5822E-ED80-444B-B6DE-2B801F6C3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採点の集計方法も選べます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73C8F842-2BA6-D54C-97F8-8229F641F0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5275" y="1825625"/>
            <a:ext cx="6741450" cy="435133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B6F7E9-E0F3-9748-8224-6FF5FDACA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90962-CE9A-2A41-A43E-2C8FD03A0A4B}" type="slidenum">
              <a:rPr lang="en-JP" smtClean="0"/>
              <a:pPr/>
              <a:t>19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49553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3B7F8AC-BB7B-FA48-9C45-C47892168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Google Classroom</a:t>
            </a:r>
            <a:r>
              <a:rPr kumimoji="1" lang="ja-JP" altLang="en-US"/>
              <a:t>でクラスを作成します</a:t>
            </a:r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0FE4C096-918D-024B-A75D-B788B75636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5275" y="1825625"/>
            <a:ext cx="6741450" cy="4351338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06BD046-2345-CF4A-8F1B-84D186675EB5}"/>
              </a:ext>
            </a:extLst>
          </p:cNvPr>
          <p:cNvSpPr txBox="1"/>
          <p:nvPr/>
        </p:nvSpPr>
        <p:spPr>
          <a:xfrm>
            <a:off x="9553307" y="2315183"/>
            <a:ext cx="13388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右上の</a:t>
            </a:r>
            <a:endParaRPr kumimoji="1" lang="en-US" altLang="ja-JP" dirty="0"/>
          </a:p>
          <a:p>
            <a:r>
              <a:rPr kumimoji="1" lang="ja-JP" altLang="en-US"/>
              <a:t>「＋」</a:t>
            </a:r>
            <a:endParaRPr kumimoji="1" lang="en-US" altLang="ja-JP" dirty="0"/>
          </a:p>
          <a:p>
            <a:r>
              <a:rPr kumimoji="1" lang="ja-JP" altLang="en-US"/>
              <a:t>をクリック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CA25AF-C6A6-574C-8C71-CA45796A1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90962-CE9A-2A41-A43E-2C8FD03A0A4B}" type="slidenum">
              <a:rPr lang="en-JP" smtClean="0"/>
              <a:pPr/>
              <a:t>2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6218092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E4CFCE5-3154-504B-9E1D-5EFBBDDCF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3D613084-B330-E641-BBAC-467587FD82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5275" y="1825625"/>
            <a:ext cx="6741450" cy="435133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95F864-34DF-B749-BC7B-5B3882E5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90962-CE9A-2A41-A43E-2C8FD03A0A4B}" type="slidenum">
              <a:rPr lang="en-JP" smtClean="0"/>
              <a:pPr/>
              <a:t>20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6339037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72C9710-FC90-7246-9F1B-F18B1F2AF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96D77F3B-925F-7340-A3A6-604006DFE4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5275" y="1825625"/>
            <a:ext cx="6741450" cy="435133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19DC13-03AE-AF4B-BD91-E0CDFF9CB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90962-CE9A-2A41-A43E-2C8FD03A0A4B}" type="slidenum">
              <a:rPr lang="en-JP" smtClean="0"/>
              <a:pPr/>
              <a:t>21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5375174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C9CC6E1-39E3-6543-B506-B158C7285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Google Classroom</a:t>
            </a:r>
            <a:r>
              <a:rPr lang="ja-JP" altLang="en-US"/>
              <a:t>でクラスを作成します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A659127F-88ED-4A4B-9538-CA4C874266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5275" y="1825625"/>
            <a:ext cx="6741450" cy="4351338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4630F70-F41C-AD4C-B395-E8C269FA1A9A}"/>
              </a:ext>
            </a:extLst>
          </p:cNvPr>
          <p:cNvSpPr txBox="1"/>
          <p:nvPr/>
        </p:nvSpPr>
        <p:spPr>
          <a:xfrm>
            <a:off x="9553307" y="2315183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「クラスを作成」</a:t>
            </a:r>
            <a:endParaRPr kumimoji="1" lang="en-US" altLang="ja-JP" dirty="0"/>
          </a:p>
          <a:p>
            <a:r>
              <a:rPr kumimoji="1" lang="ja-JP" altLang="en-US"/>
              <a:t>を選択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A77BC3-400C-6D45-9878-83E4F29F5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90962-CE9A-2A41-A43E-2C8FD03A0A4B}" type="slidenum">
              <a:rPr lang="en-JP" smtClean="0"/>
              <a:pPr/>
              <a:t>3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9393082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DF476E0-FDEE-E747-AD68-6AC0FB892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Google Classroom</a:t>
            </a:r>
            <a:r>
              <a:rPr lang="ja-JP" altLang="en-US"/>
              <a:t>でクラスを作成します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DC6A1593-9B3D-8141-8C03-39D1DB868A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5275" y="1825625"/>
            <a:ext cx="6741450" cy="4351338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1E4BC82-E9F2-614B-9639-F8239C386C9D}"/>
              </a:ext>
            </a:extLst>
          </p:cNvPr>
          <p:cNvSpPr txBox="1"/>
          <p:nvPr/>
        </p:nvSpPr>
        <p:spPr>
          <a:xfrm>
            <a:off x="9368482" y="2315183"/>
            <a:ext cx="272382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クラス名を入力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/>
              <a:t>セクション、</a:t>
            </a:r>
            <a:endParaRPr kumimoji="1" lang="en-US" altLang="ja-JP" dirty="0"/>
          </a:p>
          <a:p>
            <a:r>
              <a:rPr kumimoji="1" lang="ja-JP" altLang="en-US"/>
              <a:t>科目、</a:t>
            </a:r>
            <a:endParaRPr kumimoji="1" lang="en-US" altLang="ja-JP" dirty="0"/>
          </a:p>
          <a:p>
            <a:r>
              <a:rPr kumimoji="1" lang="ja-JP" altLang="en-US"/>
              <a:t>部屋、</a:t>
            </a:r>
            <a:endParaRPr kumimoji="1" lang="en-US" altLang="ja-JP" dirty="0"/>
          </a:p>
          <a:p>
            <a:r>
              <a:rPr kumimoji="1" lang="ja-JP" altLang="en-US"/>
              <a:t>はオプション項目なので</a:t>
            </a:r>
            <a:endParaRPr kumimoji="1" lang="en-US" altLang="ja-JP" dirty="0"/>
          </a:p>
          <a:p>
            <a:r>
              <a:rPr kumimoji="1" lang="ja-JP" altLang="en-US"/>
              <a:t>今はそのままに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63E3EE-A02C-0E4F-9EF1-4F4B66754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90962-CE9A-2A41-A43E-2C8FD03A0A4B}" type="slidenum">
              <a:rPr lang="en-JP" smtClean="0"/>
              <a:pPr/>
              <a:t>4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7495739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D819EC2-EC85-3346-940C-0BB8F8266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ストリームはクラスとの</a:t>
            </a:r>
            <a:br>
              <a:rPr kumimoji="1" lang="en-US" altLang="ja-JP" dirty="0"/>
            </a:br>
            <a:r>
              <a:rPr kumimoji="1" lang="ja-JP" altLang="en-US"/>
              <a:t>コミュニケーションツール</a:t>
            </a:r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4DCF3C73-C4C5-E643-8985-E6DDCA2443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5275" y="1825625"/>
            <a:ext cx="6741450" cy="435133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F4E33C-04BE-504E-AEE8-0C92D94CA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90962-CE9A-2A41-A43E-2C8FD03A0A4B}" type="slidenum">
              <a:rPr lang="en-JP" smtClean="0"/>
              <a:pPr/>
              <a:t>5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8975631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DEFA2A2-9365-0543-9602-312E1BD88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ストリームは伝言板みたいに使えます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E043FD8A-F1D0-1349-BB56-67A2AB1018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5275" y="1825625"/>
            <a:ext cx="6741450" cy="435133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3A3ECB-652C-7342-A8A4-7D7B9D38F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90962-CE9A-2A41-A43E-2C8FD03A0A4B}" type="slidenum">
              <a:rPr lang="en-JP" smtClean="0"/>
              <a:pPr/>
              <a:t>6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41433784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D520B65-C45D-D14E-B5BE-46382BA70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クラスコードを知っていれば</a:t>
            </a:r>
            <a:br>
              <a:rPr kumimoji="1" lang="en-US" altLang="ja-JP" dirty="0"/>
            </a:br>
            <a:r>
              <a:rPr lang="ja-JP" altLang="en-US"/>
              <a:t>生徒自身も登録できます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A2044239-0A34-5E49-91D8-0D43AD7E55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5275" y="1825625"/>
            <a:ext cx="6741450" cy="4351338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2C2BA90-8F5B-B94A-9CA8-2838BF754CF1}"/>
              </a:ext>
            </a:extLst>
          </p:cNvPr>
          <p:cNvSpPr txBox="1"/>
          <p:nvPr/>
        </p:nvSpPr>
        <p:spPr>
          <a:xfrm>
            <a:off x="9387191" y="1955260"/>
            <a:ext cx="226215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電通大では</a:t>
            </a:r>
            <a:endParaRPr kumimoji="1" lang="en-US" altLang="ja-JP" dirty="0"/>
          </a:p>
          <a:p>
            <a:r>
              <a:rPr kumimoji="1" lang="en-US" altLang="ja-JP" dirty="0"/>
              <a:t>G Suite for Education</a:t>
            </a:r>
          </a:p>
          <a:p>
            <a:r>
              <a:rPr kumimoji="1" lang="ja-JP" altLang="en-US"/>
              <a:t>を契約しますので、</a:t>
            </a:r>
            <a:endParaRPr kumimoji="1" lang="en-US" altLang="ja-JP" dirty="0"/>
          </a:p>
          <a:p>
            <a:r>
              <a:rPr kumimoji="1" lang="ja-JP" altLang="en-US"/>
              <a:t>教職員、学生、</a:t>
            </a:r>
            <a:endParaRPr kumimoji="1" lang="en-US" altLang="ja-JP" dirty="0"/>
          </a:p>
          <a:p>
            <a:r>
              <a:rPr kumimoji="1" lang="ja-JP" altLang="en-US"/>
              <a:t>非常勤職員しか</a:t>
            </a:r>
            <a:endParaRPr kumimoji="1" lang="en-US" altLang="ja-JP" dirty="0"/>
          </a:p>
          <a:p>
            <a:r>
              <a:rPr kumimoji="1" lang="ja-JP" altLang="en-US"/>
              <a:t>登録できません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236ED4-408F-9E48-87CD-C6DE6E70A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90962-CE9A-2A41-A43E-2C8FD03A0A4B}" type="slidenum">
              <a:rPr lang="en-JP" smtClean="0"/>
              <a:pPr/>
              <a:t>7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0169132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6F52425-06C4-CB4E-94DC-DECE280D2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授業</a:t>
            </a:r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917CACE1-6FF7-3B4D-843A-C0FE7861FF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5275" y="1825625"/>
            <a:ext cx="6741450" cy="4351338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4EE9E48-BE34-F442-AB25-21626A329260}"/>
              </a:ext>
            </a:extLst>
          </p:cNvPr>
          <p:cNvSpPr txBox="1"/>
          <p:nvPr/>
        </p:nvSpPr>
        <p:spPr>
          <a:xfrm>
            <a:off x="9387191" y="1955260"/>
            <a:ext cx="279865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WebClass</a:t>
            </a:r>
            <a:r>
              <a:rPr kumimoji="1" lang="ja-JP" altLang="en-US"/>
              <a:t>を使った経験が</a:t>
            </a:r>
            <a:endParaRPr kumimoji="1" lang="en-US" altLang="ja-JP" dirty="0"/>
          </a:p>
          <a:p>
            <a:r>
              <a:rPr kumimoji="1" lang="ja-JP" altLang="en-US"/>
              <a:t>おありの方へ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Google Classroom</a:t>
            </a:r>
            <a:r>
              <a:rPr kumimoji="1" lang="ja-JP" altLang="en-US"/>
              <a:t>の授業は</a:t>
            </a:r>
            <a:endParaRPr kumimoji="1" lang="en-US" altLang="ja-JP" dirty="0"/>
          </a:p>
          <a:p>
            <a:r>
              <a:rPr kumimoji="1" lang="en-US" altLang="ja-JP" dirty="0" err="1"/>
              <a:t>WebClass</a:t>
            </a:r>
            <a:r>
              <a:rPr kumimoji="1" lang="ja-JP" altLang="en-US"/>
              <a:t>のユニットに</a:t>
            </a:r>
            <a:endParaRPr kumimoji="1" lang="en-US" altLang="ja-JP" dirty="0"/>
          </a:p>
          <a:p>
            <a:r>
              <a:rPr kumimoji="1" lang="ja-JP" altLang="en-US"/>
              <a:t>近いです。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650040-75D5-744F-AB0E-205F77DC5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90962-CE9A-2A41-A43E-2C8FD03A0A4B}" type="slidenum">
              <a:rPr lang="en-JP" smtClean="0"/>
              <a:pPr/>
              <a:t>8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3085064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95D25A7-8DEE-854B-A75F-28F770B98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授業は幾つかの種類があります</a:t>
            </a: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306A2985-46BA-4443-97E7-6594C3324F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5275" y="1825625"/>
            <a:ext cx="6741450" cy="4351338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BBFAAE7-BE6A-544C-836D-F3B7A091C50E}"/>
              </a:ext>
            </a:extLst>
          </p:cNvPr>
          <p:cNvSpPr txBox="1"/>
          <p:nvPr/>
        </p:nvSpPr>
        <p:spPr>
          <a:xfrm>
            <a:off x="9737387" y="2334638"/>
            <a:ext cx="20313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課題</a:t>
            </a:r>
            <a:endParaRPr kumimoji="1" lang="en-US" altLang="ja-JP" dirty="0"/>
          </a:p>
          <a:p>
            <a:r>
              <a:rPr kumimoji="1" lang="en-US" altLang="ja-JP" dirty="0"/>
              <a:t>Assignment</a:t>
            </a:r>
          </a:p>
          <a:p>
            <a:r>
              <a:rPr kumimoji="1" lang="ja-JP" altLang="en-US"/>
              <a:t>テスト付きの課題</a:t>
            </a:r>
            <a:endParaRPr kumimoji="1" lang="en-US" altLang="ja-JP" dirty="0"/>
          </a:p>
          <a:p>
            <a:r>
              <a:rPr kumimoji="1" lang="en-US" altLang="ja-JP" dirty="0"/>
              <a:t>Quiz</a:t>
            </a:r>
            <a:endParaRPr kumimoji="1" lang="ja-JP" alt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167A34-258E-4E47-8EC3-41C0817AD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90962-CE9A-2A41-A43E-2C8FD03A0A4B}" type="slidenum">
              <a:rPr lang="en-JP" smtClean="0"/>
              <a:pPr/>
              <a:t>9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0518825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EC School Color 2020 (16x9)" id="{A7207A59-294D-8042-8274-D98CA16AB87D}" vid="{845ABB0A-82FD-0540-8F83-2703E20DAEF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テーマ</Template>
  <TotalTime>144</TotalTime>
  <Words>396</Words>
  <Application>Microsoft Macintosh PowerPoint</Application>
  <PresentationFormat>Widescreen</PresentationFormat>
  <Paragraphs>107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テーマ</vt:lpstr>
      <vt:lpstr>Google Classroomの利用例</vt:lpstr>
      <vt:lpstr>Google Classroomでクラスを作成します</vt:lpstr>
      <vt:lpstr>Google Classroomでクラスを作成します</vt:lpstr>
      <vt:lpstr>Google Classroomでクラスを作成します</vt:lpstr>
      <vt:lpstr>ストリームはクラスとの コミュニケーションツール</vt:lpstr>
      <vt:lpstr>ストリームは伝言板みたいに使えます</vt:lpstr>
      <vt:lpstr>クラスコードを知っていれば 生徒自身も登録できます</vt:lpstr>
      <vt:lpstr>授業</vt:lpstr>
      <vt:lpstr>授業は幾つかの種類があります</vt:lpstr>
      <vt:lpstr>トピックを追加して整理できます</vt:lpstr>
      <vt:lpstr>簡単な練習授業を作ってみました</vt:lpstr>
      <vt:lpstr>ビデオを見せてコンテンツを読ませます</vt:lpstr>
      <vt:lpstr>授業はGoogle Driveも参照できます</vt:lpstr>
      <vt:lpstr>メンバーページで名簿が表示されます</vt:lpstr>
      <vt:lpstr>各自の進捗を確認できます</vt:lpstr>
      <vt:lpstr>採点ページで課題を採点します</vt:lpstr>
      <vt:lpstr>クラスの詳細設定の画面です</vt:lpstr>
      <vt:lpstr>Hangouts Meetも使えますが</vt:lpstr>
      <vt:lpstr>採点の集計方法も選べます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Google Classroom</dc:title>
  <dc:creator>Microsoft Office User</dc:creator>
  <cp:lastModifiedBy>Microsoft Office User</cp:lastModifiedBy>
  <cp:revision>27</cp:revision>
  <dcterms:created xsi:type="dcterms:W3CDTF">2020-04-14T23:57:24Z</dcterms:created>
  <dcterms:modified xsi:type="dcterms:W3CDTF">2020-04-20T11:21:36Z</dcterms:modified>
</cp:coreProperties>
</file>